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0" r:id="rId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FB6"/>
    <a:srgbClr val="7030A0"/>
    <a:srgbClr val="7454AB"/>
    <a:srgbClr val="E7E7E6"/>
    <a:srgbClr val="A7D8DA"/>
    <a:srgbClr val="C9B5E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>
        <p:scale>
          <a:sx n="100" d="100"/>
          <a:sy n="100" d="100"/>
        </p:scale>
        <p:origin x="3464" y="-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79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98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60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53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84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00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86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51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48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26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440C9-D258-4461-8BB0-030B64AB1471}" type="datetimeFigureOut">
              <a:rPr lang="en-CA" smtClean="0"/>
              <a:t>2019-04-30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8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id 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8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ving-snapchat-st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3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9"/>
          <a:stretch/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7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aving-snapchat-stories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5" t="92500" r="244"/>
          <a:stretch/>
        </p:blipFill>
        <p:spPr bwMode="auto">
          <a:xfrm>
            <a:off x="0" y="11277600"/>
            <a:ext cx="6858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indowlightstatusb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57629" r="47951" b="37977"/>
          <a:stretch/>
        </p:blipFill>
        <p:spPr bwMode="auto">
          <a:xfrm>
            <a:off x="0" y="0"/>
            <a:ext cx="685800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9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BCF60B3-9667-E94A-B27D-81EDEA1C7E08}"/>
              </a:ext>
            </a:extLst>
          </p:cNvPr>
          <p:cNvGrpSpPr/>
          <p:nvPr/>
        </p:nvGrpSpPr>
        <p:grpSpPr>
          <a:xfrm>
            <a:off x="-16700" y="-59014"/>
            <a:ext cx="8008690" cy="12251014"/>
            <a:chOff x="-16700" y="-59014"/>
            <a:chExt cx="8008690" cy="122510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6372B9-3CF8-2948-A22A-39C21DBAD9C2}"/>
                </a:ext>
              </a:extLst>
            </p:cNvPr>
            <p:cNvGrpSpPr/>
            <p:nvPr/>
          </p:nvGrpSpPr>
          <p:grpSpPr>
            <a:xfrm>
              <a:off x="-16700" y="-59014"/>
              <a:ext cx="7130580" cy="12251014"/>
              <a:chOff x="-16700" y="-59014"/>
              <a:chExt cx="7130580" cy="122510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AAD0FB-F21A-1748-B233-0746D7486140}"/>
                  </a:ext>
                </a:extLst>
              </p:cNvPr>
              <p:cNvSpPr/>
              <p:nvPr/>
            </p:nvSpPr>
            <p:spPr>
              <a:xfrm>
                <a:off x="-16700" y="-25910"/>
                <a:ext cx="6874700" cy="1221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0A7CCBE-FF90-CF43-96ED-89393A7D549D}"/>
                  </a:ext>
                </a:extLst>
              </p:cNvPr>
              <p:cNvGrpSpPr/>
              <p:nvPr/>
            </p:nvGrpSpPr>
            <p:grpSpPr>
              <a:xfrm>
                <a:off x="0" y="-59014"/>
                <a:ext cx="7113880" cy="11918085"/>
                <a:chOff x="0" y="-59014"/>
                <a:chExt cx="7113880" cy="11918085"/>
              </a:xfrm>
            </p:grpSpPr>
            <p:grpSp>
              <p:nvGrpSpPr>
                <p:cNvPr id="4097" name="Group 4096">
                  <a:extLst>
                    <a:ext uri="{FF2B5EF4-FFF2-40B4-BE49-F238E27FC236}">
                      <a16:creationId xmlns:a16="http://schemas.microsoft.com/office/drawing/2014/main" id="{D6258469-CBCA-784B-8CC6-D4A9DCBE16CC}"/>
                    </a:ext>
                  </a:extLst>
                </p:cNvPr>
                <p:cNvGrpSpPr/>
                <p:nvPr/>
              </p:nvGrpSpPr>
              <p:grpSpPr>
                <a:xfrm>
                  <a:off x="270183" y="4614024"/>
                  <a:ext cx="6288138" cy="4806633"/>
                  <a:chOff x="429957" y="1610259"/>
                  <a:chExt cx="6288138" cy="4806633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F897CB7-2FA6-C34B-BACC-7258B7A7EAC9}"/>
                      </a:ext>
                    </a:extLst>
                  </p:cNvPr>
                  <p:cNvSpPr/>
                  <p:nvPr/>
                </p:nvSpPr>
                <p:spPr>
                  <a:xfrm>
                    <a:off x="444705" y="1613109"/>
                    <a:ext cx="6273390" cy="480378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</a:ln>
                  <a:effectLst>
                    <a:outerShdw blurRad="215900" dist="381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04557C0-694F-F04D-8507-D75E4A765D4A}"/>
                      </a:ext>
                    </a:extLst>
                  </p:cNvPr>
                  <p:cNvSpPr/>
                  <p:nvPr/>
                </p:nvSpPr>
                <p:spPr>
                  <a:xfrm>
                    <a:off x="444705" y="1610259"/>
                    <a:ext cx="6273390" cy="6931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958D3EA-2CFC-4545-AC7D-32DB273D720E}"/>
                      </a:ext>
                    </a:extLst>
                  </p:cNvPr>
                  <p:cNvSpPr/>
                  <p:nvPr/>
                </p:nvSpPr>
                <p:spPr>
                  <a:xfrm>
                    <a:off x="592391" y="1630947"/>
                    <a:ext cx="2743200" cy="6784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HISTORIC ACTIVITY</a:t>
                    </a: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C81E1B3E-8858-D84A-BF4E-F5713B086AE4}"/>
                      </a:ext>
                    </a:extLst>
                  </p:cNvPr>
                  <p:cNvCxnSpPr/>
                  <p:nvPr/>
                </p:nvCxnSpPr>
                <p:spPr>
                  <a:xfrm>
                    <a:off x="429957" y="2303435"/>
                    <a:ext cx="6273390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riangle 75">
                    <a:extLst>
                      <a:ext uri="{FF2B5EF4-FFF2-40B4-BE49-F238E27FC236}">
                        <a16:creationId xmlns:a16="http://schemas.microsoft.com/office/drawing/2014/main" id="{26B8F0E9-0F30-7C49-B680-121958CC9B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6037048" y="1909322"/>
                    <a:ext cx="109091" cy="90000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Cross 76">
                    <a:extLst>
                      <a:ext uri="{FF2B5EF4-FFF2-40B4-BE49-F238E27FC236}">
                        <a16:creationId xmlns:a16="http://schemas.microsoft.com/office/drawing/2014/main" id="{1C78C42E-7316-5740-AA3F-137729C59C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700000">
                    <a:off x="6322376" y="1895362"/>
                    <a:ext cx="131581" cy="131581"/>
                  </a:xfrm>
                  <a:prstGeom prst="plus">
                    <a:avLst>
                      <a:gd name="adj" fmla="val 33854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C6BFDF-D16B-FB48-AA92-1C8F055437F8}"/>
                    </a:ext>
                  </a:extLst>
                </p:cNvPr>
                <p:cNvSpPr/>
                <p:nvPr/>
              </p:nvSpPr>
              <p:spPr>
                <a:xfrm>
                  <a:off x="0" y="15862"/>
                  <a:ext cx="6858000" cy="74814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215900" dist="381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E8AA129-7AD7-4D47-A7EA-8700C2D20552}"/>
                    </a:ext>
                  </a:extLst>
                </p:cNvPr>
                <p:cNvSpPr/>
                <p:nvPr/>
              </p:nvSpPr>
              <p:spPr>
                <a:xfrm>
                  <a:off x="292305" y="1089223"/>
                  <a:ext cx="6273390" cy="31863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215900" dist="381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0BB947D-CBF3-A54D-9265-90741F47B4C2}"/>
                    </a:ext>
                  </a:extLst>
                </p:cNvPr>
                <p:cNvGrpSpPr/>
                <p:nvPr/>
              </p:nvGrpSpPr>
              <p:grpSpPr>
                <a:xfrm>
                  <a:off x="235977" y="-59014"/>
                  <a:ext cx="555850" cy="646207"/>
                  <a:chOff x="3308227" y="2621796"/>
                  <a:chExt cx="979008" cy="1138153"/>
                </a:xfrm>
              </p:grpSpPr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13B28EFB-2A8D-BC4F-BFF0-93ECE113B2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94648">
                    <a:off x="3710630" y="3222425"/>
                    <a:ext cx="576605" cy="505574"/>
                  </a:xfrm>
                  <a:prstGeom prst="straightConnector1">
                    <a:avLst/>
                  </a:prstGeom>
                  <a:ln w="44450">
                    <a:solidFill>
                      <a:srgbClr val="00B0F0"/>
                    </a:solidFill>
                    <a:headEnd type="oval" w="sm" len="sm"/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F5FD7EF7-0842-EE4D-BA9C-6128587A0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029701">
                    <a:off x="3276362" y="3218410"/>
                    <a:ext cx="577705" cy="505374"/>
                  </a:xfrm>
                  <a:prstGeom prst="straightConnector1">
                    <a:avLst/>
                  </a:prstGeom>
                  <a:ln w="44450">
                    <a:solidFill>
                      <a:srgbClr val="00B0F0"/>
                    </a:solidFill>
                    <a:headEnd w="sm" len="sm"/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EFC35E41-9055-E545-B692-3D4F8865D2A1}"/>
                      </a:ext>
                    </a:extLst>
                  </p:cNvPr>
                  <p:cNvSpPr/>
                  <p:nvPr/>
                </p:nvSpPr>
                <p:spPr>
                  <a:xfrm rot="9407513">
                    <a:off x="3308227" y="2621796"/>
                    <a:ext cx="937492" cy="937492"/>
                  </a:xfrm>
                  <a:prstGeom prst="arc">
                    <a:avLst>
                      <a:gd name="adj1" fmla="val 15754993"/>
                      <a:gd name="adj2" fmla="val 19406217"/>
                    </a:avLst>
                  </a:prstGeom>
                  <a:ln w="44450">
                    <a:solidFill>
                      <a:srgbClr val="00B0F0"/>
                    </a:solidFill>
                    <a:headEnd type="oval" w="sm" len="sm"/>
                    <a:tail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B1716-D5B8-834C-B66C-6A3CC44DECA3}"/>
                    </a:ext>
                  </a:extLst>
                </p:cNvPr>
                <p:cNvSpPr/>
                <p:nvPr/>
              </p:nvSpPr>
              <p:spPr>
                <a:xfrm>
                  <a:off x="2138092" y="50722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PRABAL GUPTA</a:t>
                  </a:r>
                </a:p>
              </p:txBody>
            </p:sp>
            <p:sp>
              <p:nvSpPr>
                <p:cNvPr id="24" name="Triangle 23">
                  <a:extLst>
                    <a:ext uri="{FF2B5EF4-FFF2-40B4-BE49-F238E27FC236}">
                      <a16:creationId xmlns:a16="http://schemas.microsoft.com/office/drawing/2014/main" id="{926A57DF-E277-364A-B837-5E3CF5AFD0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4553682" y="362821"/>
                  <a:ext cx="109091" cy="9000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81C0630-1F0A-844E-A6C0-96AA5E2144CC}"/>
                    </a:ext>
                  </a:extLst>
                </p:cNvPr>
                <p:cNvGrpSpPr/>
                <p:nvPr/>
              </p:nvGrpSpPr>
              <p:grpSpPr>
                <a:xfrm>
                  <a:off x="6095988" y="249708"/>
                  <a:ext cx="504000" cy="288000"/>
                  <a:chOff x="2512142" y="3451123"/>
                  <a:chExt cx="870155" cy="304800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53CF22D-A15A-B74E-AE13-F43648C894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4511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B45493F2-F69E-304D-8CB4-3DF04BA8B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6035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1F3CE0F-D23A-AA48-9976-01C6B9279B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7559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FC2332A-B136-4244-84FB-ECA3679F476D}"/>
                    </a:ext>
                  </a:extLst>
                </p:cNvPr>
                <p:cNvGrpSpPr/>
                <p:nvPr/>
              </p:nvGrpSpPr>
              <p:grpSpPr>
                <a:xfrm>
                  <a:off x="557282" y="2168306"/>
                  <a:ext cx="2161607" cy="1324856"/>
                  <a:chOff x="234430" y="1952015"/>
                  <a:chExt cx="2743200" cy="1681316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441517E2-D59C-C641-B98E-F5DC05B18229}"/>
                      </a:ext>
                    </a:extLst>
                  </p:cNvPr>
                  <p:cNvSpPr/>
                  <p:nvPr/>
                </p:nvSpPr>
                <p:spPr>
                  <a:xfrm>
                    <a:off x="765372" y="1952015"/>
                    <a:ext cx="1681316" cy="168131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572A05B-4FD2-0742-A47D-672B69A03FCD}"/>
                      </a:ext>
                    </a:extLst>
                  </p:cNvPr>
                  <p:cNvSpPr/>
                  <p:nvPr/>
                </p:nvSpPr>
                <p:spPr>
                  <a:xfrm>
                    <a:off x="918326" y="2104969"/>
                    <a:ext cx="1375408" cy="137540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43E3A3F0-D085-904A-A762-44649CD32213}"/>
                      </a:ext>
                    </a:extLst>
                  </p:cNvPr>
                  <p:cNvSpPr/>
                  <p:nvPr/>
                </p:nvSpPr>
                <p:spPr>
                  <a:xfrm>
                    <a:off x="234430" y="2453460"/>
                    <a:ext cx="2743200" cy="6784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28%</a:t>
                    </a:r>
                  </a:p>
                </p:txBody>
              </p: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F95E6F-45DB-2E4C-B9E3-91616B74CE18}"/>
                    </a:ext>
                  </a:extLst>
                </p:cNvPr>
                <p:cNvSpPr/>
                <p:nvPr/>
              </p:nvSpPr>
              <p:spPr>
                <a:xfrm>
                  <a:off x="292305" y="1086371"/>
                  <a:ext cx="6273390" cy="69317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D3EA77D-4117-FB44-AADC-F850DC00095A}"/>
                    </a:ext>
                  </a:extLst>
                </p:cNvPr>
                <p:cNvSpPr/>
                <p:nvPr/>
              </p:nvSpPr>
              <p:spPr>
                <a:xfrm>
                  <a:off x="439991" y="1107059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RSI RISK</a:t>
                  </a: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46E3456-679D-194A-9709-7CA9252B9941}"/>
                    </a:ext>
                  </a:extLst>
                </p:cNvPr>
                <p:cNvCxnSpPr/>
                <p:nvPr/>
              </p:nvCxnSpPr>
              <p:spPr>
                <a:xfrm>
                  <a:off x="277557" y="1779547"/>
                  <a:ext cx="627339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riangle 47">
                  <a:extLst>
                    <a:ext uri="{FF2B5EF4-FFF2-40B4-BE49-F238E27FC236}">
                      <a16:creationId xmlns:a16="http://schemas.microsoft.com/office/drawing/2014/main" id="{EB1E2285-E2F8-394E-B6F6-44C6D9B771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5884648" y="1385434"/>
                  <a:ext cx="109091" cy="9000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Cross 46">
                  <a:extLst>
                    <a:ext uri="{FF2B5EF4-FFF2-40B4-BE49-F238E27FC236}">
                      <a16:creationId xmlns:a16="http://schemas.microsoft.com/office/drawing/2014/main" id="{B98F969F-B9BB-A341-84A6-85B0F57D86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6169976" y="1371474"/>
                  <a:ext cx="131581" cy="131581"/>
                </a:xfrm>
                <a:prstGeom prst="plus">
                  <a:avLst>
                    <a:gd name="adj" fmla="val 33854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AA28D24-3B92-A14B-9803-DE745168DE1D}"/>
                    </a:ext>
                  </a:extLst>
                </p:cNvPr>
                <p:cNvSpPr/>
                <p:nvPr/>
              </p:nvSpPr>
              <p:spPr>
                <a:xfrm>
                  <a:off x="3281107" y="2641705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LEFT ARM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RIGHT ARM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LEFT LEG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RIGHT LEG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91BA778-6709-DF48-AD32-7049B6F3D2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240700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6A31458-F7BE-6F49-8CD6-5CE1047B3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2771334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FD77870-3964-FC43-A425-36C8CDAE2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5911" y="2400723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A40C82C-CDBB-5041-AEAD-5F0DADB653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3135662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C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E688E0F-9352-E048-BAF1-5568CF373E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5911" y="2758734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C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7F3FF54-8517-414C-BAC5-51E8F31BB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3499990"/>
                  <a:ext cx="144000" cy="14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0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6" name="Rectangle 4095">
                  <a:extLst>
                    <a:ext uri="{FF2B5EF4-FFF2-40B4-BE49-F238E27FC236}">
                      <a16:creationId xmlns:a16="http://schemas.microsoft.com/office/drawing/2014/main" id="{946B3598-BAF1-EF4F-ADDB-74319C66F905}"/>
                    </a:ext>
                  </a:extLst>
                </p:cNvPr>
                <p:cNvSpPr/>
                <p:nvPr/>
              </p:nvSpPr>
              <p:spPr>
                <a:xfrm>
                  <a:off x="817988" y="3549748"/>
                  <a:ext cx="1665841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MONTHLY</a:t>
                  </a:r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 </a:t>
                  </a:r>
                  <a:r>
                    <a:rPr 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| </a:t>
                  </a:r>
                  <a:r>
                    <a:rPr lang="en-US" sz="1200" dirty="0">
                      <a:solidFill>
                        <a:schemeClr val="bg1">
                          <a:lumMod val="75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YEARLY</a:t>
                  </a:r>
                </a:p>
              </p:txBody>
            </p:sp>
            <p:grpSp>
              <p:nvGrpSpPr>
                <p:cNvPr id="4135" name="Group 4134">
                  <a:extLst>
                    <a:ext uri="{FF2B5EF4-FFF2-40B4-BE49-F238E27FC236}">
                      <a16:creationId xmlns:a16="http://schemas.microsoft.com/office/drawing/2014/main" id="{E01A6D6A-04AD-4A47-9E1D-126637A20E16}"/>
                    </a:ext>
                  </a:extLst>
                </p:cNvPr>
                <p:cNvGrpSpPr/>
                <p:nvPr/>
              </p:nvGrpSpPr>
              <p:grpSpPr>
                <a:xfrm>
                  <a:off x="466677" y="5958143"/>
                  <a:ext cx="5815407" cy="3225169"/>
                  <a:chOff x="195229" y="5849471"/>
                  <a:chExt cx="5815407" cy="3225169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906EEF2E-ADA7-B549-8300-80C846E62607}"/>
                      </a:ext>
                    </a:extLst>
                  </p:cNvPr>
                  <p:cNvSpPr/>
                  <p:nvPr/>
                </p:nvSpPr>
                <p:spPr>
                  <a:xfrm>
                    <a:off x="2908381" y="8741792"/>
                    <a:ext cx="966931" cy="332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DAYS AGO</a:t>
                    </a:r>
                    <a:endParaRPr lang="en-US" sz="1200" dirty="0">
                      <a:solidFill>
                        <a:schemeClr val="bg1">
                          <a:lumMod val="75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endParaRPr>
                  </a:p>
                </p:txBody>
              </p:sp>
              <p:grpSp>
                <p:nvGrpSpPr>
                  <p:cNvPr id="4124" name="Group 4123">
                    <a:extLst>
                      <a:ext uri="{FF2B5EF4-FFF2-40B4-BE49-F238E27FC236}">
                        <a16:creationId xmlns:a16="http://schemas.microsoft.com/office/drawing/2014/main" id="{98BAB361-765B-AB4D-BE1D-DB5C1E418F30}"/>
                      </a:ext>
                    </a:extLst>
                  </p:cNvPr>
                  <p:cNvGrpSpPr/>
                  <p:nvPr/>
                </p:nvGrpSpPr>
                <p:grpSpPr>
                  <a:xfrm>
                    <a:off x="808192" y="6288178"/>
                    <a:ext cx="5075994" cy="1725928"/>
                    <a:chOff x="808192" y="6429377"/>
                    <a:chExt cx="5075994" cy="1725928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F66B62D-39E6-5943-841E-8574B469BF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8155305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21271489-946D-A84D-BA85-BC4459AF39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08192" y="7723823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ACA1B7BE-724D-5A41-9420-B009434DD3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7292341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25AAD9D9-DA00-3545-B6F2-B3BC38F305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6860859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26F2DA46-F69B-D64D-9569-C6270D9487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6429377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2" name="Group 4131">
                    <a:extLst>
                      <a:ext uri="{FF2B5EF4-FFF2-40B4-BE49-F238E27FC236}">
                        <a16:creationId xmlns:a16="http://schemas.microsoft.com/office/drawing/2014/main" id="{B4C366FD-99D9-5C45-B770-EFF35248E818}"/>
                      </a:ext>
                    </a:extLst>
                  </p:cNvPr>
                  <p:cNvGrpSpPr/>
                  <p:nvPr/>
                </p:nvGrpSpPr>
                <p:grpSpPr>
                  <a:xfrm>
                    <a:off x="808045" y="5849471"/>
                    <a:ext cx="5178320" cy="2658030"/>
                    <a:chOff x="808045" y="5849471"/>
                    <a:chExt cx="5178320" cy="2658030"/>
                  </a:xfrm>
                </p:grpSpPr>
                <p:grpSp>
                  <p:nvGrpSpPr>
                    <p:cNvPr id="4131" name="Group 4130">
                      <a:extLst>
                        <a:ext uri="{FF2B5EF4-FFF2-40B4-BE49-F238E27FC236}">
                          <a16:creationId xmlns:a16="http://schemas.microsoft.com/office/drawing/2014/main" id="{A32DFCE8-9E6F-0D44-BFC6-4A133D34E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8045" y="7117767"/>
                      <a:ext cx="5178320" cy="1389734"/>
                      <a:chOff x="808045" y="7117767"/>
                      <a:chExt cx="5178320" cy="1389734"/>
                    </a:xfrm>
                  </p:grpSpPr>
                  <p:grpSp>
                    <p:nvGrpSpPr>
                      <p:cNvPr id="4123" name="Group 4122">
                        <a:extLst>
                          <a:ext uri="{FF2B5EF4-FFF2-40B4-BE49-F238E27FC236}">
                            <a16:creationId xmlns:a16="http://schemas.microsoft.com/office/drawing/2014/main" id="{0BEC444B-2BF5-8840-9593-563C8AD7D0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8045" y="7134824"/>
                        <a:ext cx="5076288" cy="1372677"/>
                        <a:chOff x="808045" y="7256973"/>
                        <a:chExt cx="5076288" cy="1372677"/>
                      </a:xfrm>
                    </p:grpSpPr>
                    <p:grpSp>
                      <p:nvGrpSpPr>
                        <p:cNvPr id="4117" name="Group 4116">
                          <a:extLst>
                            <a:ext uri="{FF2B5EF4-FFF2-40B4-BE49-F238E27FC236}">
                              <a16:creationId xmlns:a16="http://schemas.microsoft.com/office/drawing/2014/main" id="{8A46E294-5DB8-274A-A915-30D9F83844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3785" y="7471151"/>
                          <a:ext cx="5058378" cy="1104774"/>
                          <a:chOff x="813785" y="8966791"/>
                          <a:chExt cx="5058378" cy="1104774"/>
                        </a:xfrm>
                      </p:grpSpPr>
                      <p:sp>
                        <p:nvSpPr>
                          <p:cNvPr id="4110" name="Freeform 4109">
                            <a:extLst>
                              <a:ext uri="{FF2B5EF4-FFF2-40B4-BE49-F238E27FC236}">
                                <a16:creationId xmlns:a16="http://schemas.microsoft.com/office/drawing/2014/main" id="{B4332DCF-AAA0-D949-950C-6BD74C4B6B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4388" y="8971428"/>
                            <a:ext cx="5057775" cy="1100137"/>
                          </a:xfrm>
                          <a:custGeom>
                            <a:avLst/>
                            <a:gdLst>
                              <a:gd name="connsiteX0" fmla="*/ 14287 w 5057775"/>
                              <a:gd name="connsiteY0" fmla="*/ 471487 h 1100137"/>
                              <a:gd name="connsiteX1" fmla="*/ 1028700 w 5057775"/>
                              <a:gd name="connsiteY1" fmla="*/ 0 h 1100137"/>
                              <a:gd name="connsiteX2" fmla="*/ 2028825 w 5057775"/>
                              <a:gd name="connsiteY2" fmla="*/ 242887 h 1100137"/>
                              <a:gd name="connsiteX3" fmla="*/ 3043237 w 5057775"/>
                              <a:gd name="connsiteY3" fmla="*/ 871537 h 1100137"/>
                              <a:gd name="connsiteX4" fmla="*/ 4057650 w 5057775"/>
                              <a:gd name="connsiteY4" fmla="*/ 442912 h 1100137"/>
                              <a:gd name="connsiteX5" fmla="*/ 5057775 w 5057775"/>
                              <a:gd name="connsiteY5" fmla="*/ 671512 h 1100137"/>
                              <a:gd name="connsiteX6" fmla="*/ 5043487 w 5057775"/>
                              <a:gd name="connsiteY6" fmla="*/ 1100137 h 1100137"/>
                              <a:gd name="connsiteX7" fmla="*/ 0 w 5057775"/>
                              <a:gd name="connsiteY7" fmla="*/ 1085850 h 1100137"/>
                              <a:gd name="connsiteX8" fmla="*/ 14287 w 5057775"/>
                              <a:gd name="connsiteY8" fmla="*/ 471487 h 11001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5057775" h="1100137">
                                <a:moveTo>
                                  <a:pt x="14287" y="471487"/>
                                </a:moveTo>
                                <a:lnTo>
                                  <a:pt x="1028700" y="0"/>
                                </a:lnTo>
                                <a:lnTo>
                                  <a:pt x="2028825" y="242887"/>
                                </a:lnTo>
                                <a:lnTo>
                                  <a:pt x="3043237" y="871537"/>
                                </a:lnTo>
                                <a:lnTo>
                                  <a:pt x="4057650" y="442912"/>
                                </a:lnTo>
                                <a:lnTo>
                                  <a:pt x="5057775" y="671512"/>
                                </a:lnTo>
                                <a:lnTo>
                                  <a:pt x="5043487" y="1100137"/>
                                </a:lnTo>
                                <a:lnTo>
                                  <a:pt x="0" y="1085850"/>
                                </a:lnTo>
                                <a:lnTo>
                                  <a:pt x="14287" y="47148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7E7E6">
                              <a:alpha val="29804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5" name="Freeform 4114">
                            <a:extLst>
                              <a:ext uri="{FF2B5EF4-FFF2-40B4-BE49-F238E27FC236}">
                                <a16:creationId xmlns:a16="http://schemas.microsoft.com/office/drawing/2014/main" id="{1CF42423-F3EE-AC4A-A6AF-B1BCBD31B1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3785" y="8966791"/>
                            <a:ext cx="5054009" cy="864781"/>
                          </a:xfrm>
                          <a:custGeom>
                            <a:avLst/>
                            <a:gdLst>
                              <a:gd name="connsiteX0" fmla="*/ 0 w 5054009"/>
                              <a:gd name="connsiteY0" fmla="*/ 460744 h 864781"/>
                              <a:gd name="connsiteX1" fmla="*/ 1027814 w 5054009"/>
                              <a:gd name="connsiteY1" fmla="*/ 0 h 864781"/>
                              <a:gd name="connsiteX2" fmla="*/ 2034363 w 5054009"/>
                              <a:gd name="connsiteY2" fmla="*/ 241004 h 864781"/>
                              <a:gd name="connsiteX3" fmla="*/ 3026735 w 5054009"/>
                              <a:gd name="connsiteY3" fmla="*/ 864781 h 864781"/>
                              <a:gd name="connsiteX4" fmla="*/ 4061637 w 5054009"/>
                              <a:gd name="connsiteY4" fmla="*/ 439479 h 864781"/>
                              <a:gd name="connsiteX5" fmla="*/ 5054009 w 5054009"/>
                              <a:gd name="connsiteY5" fmla="*/ 673395 h 86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054009" h="864781">
                                <a:moveTo>
                                  <a:pt x="0" y="460744"/>
                                </a:moveTo>
                                <a:lnTo>
                                  <a:pt x="1027814" y="0"/>
                                </a:lnTo>
                                <a:lnTo>
                                  <a:pt x="2034363" y="241004"/>
                                </a:lnTo>
                                <a:lnTo>
                                  <a:pt x="3026735" y="864781"/>
                                </a:lnTo>
                                <a:lnTo>
                                  <a:pt x="4061637" y="439479"/>
                                </a:lnTo>
                                <a:lnTo>
                                  <a:pt x="5054009" y="673395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122" name="Group 4121">
                          <a:extLst>
                            <a:ext uri="{FF2B5EF4-FFF2-40B4-BE49-F238E27FC236}">
                              <a16:creationId xmlns:a16="http://schemas.microsoft.com/office/drawing/2014/main" id="{96FB1666-C5CB-3946-803B-EA3F742AA8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8045" y="7256973"/>
                          <a:ext cx="5076288" cy="1372677"/>
                          <a:chOff x="808045" y="7256973"/>
                          <a:chExt cx="5076288" cy="1372677"/>
                        </a:xfrm>
                      </p:grpSpPr>
                      <p:grpSp>
                        <p:nvGrpSpPr>
                          <p:cNvPr id="4119" name="Group 4118">
                            <a:extLst>
                              <a:ext uri="{FF2B5EF4-FFF2-40B4-BE49-F238E27FC236}">
                                <a16:creationId xmlns:a16="http://schemas.microsoft.com/office/drawing/2014/main" id="{EC3F4C01-4A07-8345-AEE9-07DF768641C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4388" y="7289800"/>
                            <a:ext cx="5069945" cy="1339850"/>
                            <a:chOff x="814388" y="7289800"/>
                            <a:chExt cx="5069945" cy="1339850"/>
                          </a:xfrm>
                        </p:grpSpPr>
                        <p:sp>
                          <p:nvSpPr>
                            <p:cNvPr id="4113" name="Freeform 4112">
                              <a:extLst>
                                <a:ext uri="{FF2B5EF4-FFF2-40B4-BE49-F238E27FC236}">
                                  <a16:creationId xmlns:a16="http://schemas.microsoft.com/office/drawing/2014/main" id="{AA77B464-AB5D-3949-BE3D-0955F11BB2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4388" y="7300913"/>
                              <a:ext cx="5057775" cy="1328737"/>
                            </a:xfrm>
                            <a:custGeom>
                              <a:avLst/>
                              <a:gdLst>
                                <a:gd name="connsiteX0" fmla="*/ 0 w 5057775"/>
                                <a:gd name="connsiteY0" fmla="*/ 1285875 h 1328737"/>
                                <a:gd name="connsiteX1" fmla="*/ 14287 w 5057775"/>
                                <a:gd name="connsiteY1" fmla="*/ 1071562 h 1328737"/>
                                <a:gd name="connsiteX2" fmla="*/ 1014412 w 5057775"/>
                                <a:gd name="connsiteY2" fmla="*/ 657225 h 1328737"/>
                                <a:gd name="connsiteX3" fmla="*/ 2028825 w 5057775"/>
                                <a:gd name="connsiteY3" fmla="*/ 1057275 h 1328737"/>
                                <a:gd name="connsiteX4" fmla="*/ 3043237 w 5057775"/>
                                <a:gd name="connsiteY4" fmla="*/ 628650 h 1328737"/>
                                <a:gd name="connsiteX5" fmla="*/ 4057650 w 5057775"/>
                                <a:gd name="connsiteY5" fmla="*/ 442912 h 1328737"/>
                                <a:gd name="connsiteX6" fmla="*/ 5057775 w 5057775"/>
                                <a:gd name="connsiteY6" fmla="*/ 0 h 1328737"/>
                                <a:gd name="connsiteX7" fmla="*/ 5057775 w 5057775"/>
                                <a:gd name="connsiteY7" fmla="*/ 1328737 h 1328737"/>
                                <a:gd name="connsiteX8" fmla="*/ 5043487 w 5057775"/>
                                <a:gd name="connsiteY8" fmla="*/ 1285875 h 1328737"/>
                                <a:gd name="connsiteX9" fmla="*/ 0 w 5057775"/>
                                <a:gd name="connsiteY9" fmla="*/ 1285875 h 132873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5057775" h="1328737">
                                  <a:moveTo>
                                    <a:pt x="0" y="1285875"/>
                                  </a:moveTo>
                                  <a:lnTo>
                                    <a:pt x="14287" y="1071562"/>
                                  </a:lnTo>
                                  <a:lnTo>
                                    <a:pt x="1014412" y="657225"/>
                                  </a:lnTo>
                                  <a:lnTo>
                                    <a:pt x="2028825" y="1057275"/>
                                  </a:lnTo>
                                  <a:lnTo>
                                    <a:pt x="3043237" y="628650"/>
                                  </a:lnTo>
                                  <a:lnTo>
                                    <a:pt x="4057650" y="442912"/>
                                  </a:lnTo>
                                  <a:lnTo>
                                    <a:pt x="5057775" y="0"/>
                                  </a:lnTo>
                                  <a:lnTo>
                                    <a:pt x="5057775" y="1328737"/>
                                  </a:lnTo>
                                  <a:lnTo>
                                    <a:pt x="5043487" y="1285875"/>
                                  </a:lnTo>
                                  <a:lnTo>
                                    <a:pt x="0" y="1285875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A7D8DA">
                                <a:alpha val="2980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14" name="Freeform 4113">
                              <a:extLst>
                                <a:ext uri="{FF2B5EF4-FFF2-40B4-BE49-F238E27FC236}">
                                  <a16:creationId xmlns:a16="http://schemas.microsoft.com/office/drawing/2014/main" id="{BEE9A23B-F87B-CB49-A523-A1CAF4EF17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21267" y="7289800"/>
                              <a:ext cx="5063066" cy="1066800"/>
                            </a:xfrm>
                            <a:custGeom>
                              <a:avLst/>
                              <a:gdLst>
                                <a:gd name="connsiteX0" fmla="*/ 0 w 5063066"/>
                                <a:gd name="connsiteY0" fmla="*/ 1066800 h 1066800"/>
                                <a:gd name="connsiteX1" fmla="*/ 999066 w 5063066"/>
                                <a:gd name="connsiteY1" fmla="*/ 660400 h 1066800"/>
                                <a:gd name="connsiteX2" fmla="*/ 2015066 w 5063066"/>
                                <a:gd name="connsiteY2" fmla="*/ 1058333 h 1066800"/>
                                <a:gd name="connsiteX3" fmla="*/ 3039533 w 5063066"/>
                                <a:gd name="connsiteY3" fmla="*/ 635000 h 1066800"/>
                                <a:gd name="connsiteX4" fmla="*/ 4047066 w 5063066"/>
                                <a:gd name="connsiteY4" fmla="*/ 448733 h 1066800"/>
                                <a:gd name="connsiteX5" fmla="*/ 5063066 w 5063066"/>
                                <a:gd name="connsiteY5" fmla="*/ 0 h 1066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5063066" h="1066800">
                                  <a:moveTo>
                                    <a:pt x="0" y="1066800"/>
                                  </a:moveTo>
                                  <a:lnTo>
                                    <a:pt x="999066" y="660400"/>
                                  </a:lnTo>
                                  <a:lnTo>
                                    <a:pt x="2015066" y="1058333"/>
                                  </a:lnTo>
                                  <a:lnTo>
                                    <a:pt x="3039533" y="635000"/>
                                  </a:lnTo>
                                  <a:lnTo>
                                    <a:pt x="4047066" y="448733"/>
                                  </a:lnTo>
                                  <a:lnTo>
                                    <a:pt x="5063066" y="0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rgbClr val="3FAFB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4118" name="Group 4117">
                            <a:extLst>
                              <a:ext uri="{FF2B5EF4-FFF2-40B4-BE49-F238E27FC236}">
                                <a16:creationId xmlns:a16="http://schemas.microsoft.com/office/drawing/2014/main" id="{45F4687C-B2E9-EC4B-B8F9-F0168E7489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8045" y="7256973"/>
                            <a:ext cx="5068186" cy="1300162"/>
                            <a:chOff x="808074" y="10449740"/>
                            <a:chExt cx="5068186" cy="1300162"/>
                          </a:xfrm>
                        </p:grpSpPr>
                        <p:sp>
                          <p:nvSpPr>
                            <p:cNvPr id="4111" name="Freeform 4110">
                              <a:extLst>
                                <a:ext uri="{FF2B5EF4-FFF2-40B4-BE49-F238E27FC236}">
                                  <a16:creationId xmlns:a16="http://schemas.microsoft.com/office/drawing/2014/main" id="{58E86D6E-CA2E-1F40-81B6-7DD1961BB78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4388" y="10449740"/>
                              <a:ext cx="5057775" cy="1300162"/>
                            </a:xfrm>
                            <a:custGeom>
                              <a:avLst/>
                              <a:gdLst>
                                <a:gd name="connsiteX0" fmla="*/ 14287 w 5057775"/>
                                <a:gd name="connsiteY0" fmla="*/ 1285875 h 1300162"/>
                                <a:gd name="connsiteX1" fmla="*/ 0 w 5057775"/>
                                <a:gd name="connsiteY1" fmla="*/ 0 h 1300162"/>
                                <a:gd name="connsiteX2" fmla="*/ 1028700 w 5057775"/>
                                <a:gd name="connsiteY2" fmla="*/ 857250 h 1300162"/>
                                <a:gd name="connsiteX3" fmla="*/ 2028825 w 5057775"/>
                                <a:gd name="connsiteY3" fmla="*/ 171450 h 1300162"/>
                                <a:gd name="connsiteX4" fmla="*/ 3043237 w 5057775"/>
                                <a:gd name="connsiteY4" fmla="*/ 0 h 1300162"/>
                                <a:gd name="connsiteX5" fmla="*/ 4057650 w 5057775"/>
                                <a:gd name="connsiteY5" fmla="*/ 657225 h 1300162"/>
                                <a:gd name="connsiteX6" fmla="*/ 5057775 w 5057775"/>
                                <a:gd name="connsiteY6" fmla="*/ 857250 h 1300162"/>
                                <a:gd name="connsiteX7" fmla="*/ 5043487 w 5057775"/>
                                <a:gd name="connsiteY7" fmla="*/ 1300162 h 1300162"/>
                                <a:gd name="connsiteX8" fmla="*/ 14287 w 5057775"/>
                                <a:gd name="connsiteY8" fmla="*/ 1285875 h 130016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5057775" h="1300162">
                                  <a:moveTo>
                                    <a:pt x="14287" y="1285875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1028700" y="857250"/>
                                  </a:lnTo>
                                  <a:lnTo>
                                    <a:pt x="2028825" y="171450"/>
                                  </a:lnTo>
                                  <a:lnTo>
                                    <a:pt x="3043237" y="0"/>
                                  </a:lnTo>
                                  <a:lnTo>
                                    <a:pt x="4057650" y="657225"/>
                                  </a:lnTo>
                                  <a:lnTo>
                                    <a:pt x="5057775" y="857250"/>
                                  </a:lnTo>
                                  <a:lnTo>
                                    <a:pt x="5043487" y="1300162"/>
                                  </a:lnTo>
                                  <a:lnTo>
                                    <a:pt x="14287" y="1285875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9B5E8">
                                <a:alpha val="2980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16" name="Freeform 4115">
                              <a:extLst>
                                <a:ext uri="{FF2B5EF4-FFF2-40B4-BE49-F238E27FC236}">
                                  <a16:creationId xmlns:a16="http://schemas.microsoft.com/office/drawing/2014/main" id="{278ED84A-05E2-4F45-B42C-75FF8A9D7A9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08074" y="10455349"/>
                              <a:ext cx="5068186" cy="864781"/>
                            </a:xfrm>
                            <a:custGeom>
                              <a:avLst/>
                              <a:gdLst>
                                <a:gd name="connsiteX0" fmla="*/ 0 w 5068186"/>
                                <a:gd name="connsiteY0" fmla="*/ 0 h 864781"/>
                                <a:gd name="connsiteX1" fmla="*/ 1034903 w 5068186"/>
                                <a:gd name="connsiteY1" fmla="*/ 857693 h 864781"/>
                                <a:gd name="connsiteX2" fmla="*/ 2020186 w 5068186"/>
                                <a:gd name="connsiteY2" fmla="*/ 184298 h 864781"/>
                                <a:gd name="connsiteX3" fmla="*/ 3048000 w 5068186"/>
                                <a:gd name="connsiteY3" fmla="*/ 0 h 864781"/>
                                <a:gd name="connsiteX4" fmla="*/ 4082903 w 5068186"/>
                                <a:gd name="connsiteY4" fmla="*/ 673395 h 864781"/>
                                <a:gd name="connsiteX5" fmla="*/ 5068186 w 5068186"/>
                                <a:gd name="connsiteY5" fmla="*/ 864781 h 86478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5068186" h="864781">
                                  <a:moveTo>
                                    <a:pt x="0" y="0"/>
                                  </a:moveTo>
                                  <a:lnTo>
                                    <a:pt x="1034903" y="857693"/>
                                  </a:lnTo>
                                  <a:lnTo>
                                    <a:pt x="2020186" y="184298"/>
                                  </a:lnTo>
                                  <a:lnTo>
                                    <a:pt x="3048000" y="0"/>
                                  </a:lnTo>
                                  <a:lnTo>
                                    <a:pt x="4082903" y="673395"/>
                                  </a:lnTo>
                                  <a:lnTo>
                                    <a:pt x="5068186" y="864781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rgbClr val="7454A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</p:grpSp>
                  </p:grp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59111BB5-68C2-6544-9902-C3267F6C7F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17989" y="8445589"/>
                        <a:ext cx="5168376" cy="0"/>
                      </a:xfrm>
                      <a:prstGeom prst="line">
                        <a:avLst/>
                      </a:prstGeom>
                      <a:ln w="44450">
                        <a:solidFill>
                          <a:schemeClr val="bg1">
                            <a:lumMod val="75000"/>
                          </a:schemeClr>
                        </a:solidFill>
                        <a:headEnd type="triangle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129" name="Group 4128">
                        <a:extLst>
                          <a:ext uri="{FF2B5EF4-FFF2-40B4-BE49-F238E27FC236}">
                            <a16:creationId xmlns:a16="http://schemas.microsoft.com/office/drawing/2014/main" id="{06852F13-C4C0-9449-972B-1620BDE47B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04217" y="7117767"/>
                        <a:ext cx="4094508" cy="1122257"/>
                        <a:chOff x="1804217" y="7117767"/>
                        <a:chExt cx="4094508" cy="1122257"/>
                      </a:xfrm>
                    </p:grpSpPr>
                    <p:grpSp>
                      <p:nvGrpSpPr>
                        <p:cNvPr id="4128" name="Group 4127">
                          <a:extLst>
                            <a:ext uri="{FF2B5EF4-FFF2-40B4-BE49-F238E27FC236}">
                              <a16:creationId xmlns:a16="http://schemas.microsoft.com/office/drawing/2014/main" id="{27B746D2-B10F-5C46-B9CB-A7C54ABC86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04217" y="7117767"/>
                          <a:ext cx="4094508" cy="1122257"/>
                          <a:chOff x="1804217" y="7117767"/>
                          <a:chExt cx="4094508" cy="1122257"/>
                        </a:xfrm>
                      </p:grpSpPr>
                      <p:sp>
                        <p:nvSpPr>
                          <p:cNvPr id="4127" name="Oval 4126">
                            <a:extLst>
                              <a:ext uri="{FF2B5EF4-FFF2-40B4-BE49-F238E27FC236}">
                                <a16:creationId xmlns:a16="http://schemas.microsoft.com/office/drawing/2014/main" id="{AA4FDAB5-AE8F-A445-A594-273CABAAF1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04217" y="7951115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0" name="Oval 129">
                            <a:extLst>
                              <a:ext uri="{FF2B5EF4-FFF2-40B4-BE49-F238E27FC236}">
                                <a16:creationId xmlns:a16="http://schemas.microsoft.com/office/drawing/2014/main" id="{FE17079B-34B6-A24C-B38B-BF09389A19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93398" y="729092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1" name="Oval 130">
                            <a:extLst>
                              <a:ext uri="{FF2B5EF4-FFF2-40B4-BE49-F238E27FC236}">
                                <a16:creationId xmlns:a16="http://schemas.microsoft.com/office/drawing/2014/main" id="{0AEE7948-9C51-E144-960F-683285BE62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7731" y="7780900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2" name="Oval 131">
                            <a:extLst>
                              <a:ext uri="{FF2B5EF4-FFF2-40B4-BE49-F238E27FC236}">
                                <a16:creationId xmlns:a16="http://schemas.microsoft.com/office/drawing/2014/main" id="{86086D5C-4818-E540-A899-45A0D7F23E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21483" y="797727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3" name="Oval 132">
                            <a:extLst>
                              <a:ext uri="{FF2B5EF4-FFF2-40B4-BE49-F238E27FC236}">
                                <a16:creationId xmlns:a16="http://schemas.microsoft.com/office/drawing/2014/main" id="{097597F2-1131-7046-BE4A-5664ED870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32720" y="7117767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8" name="Oval 137">
                            <a:extLst>
                              <a:ext uri="{FF2B5EF4-FFF2-40B4-BE49-F238E27FC236}">
                                <a16:creationId xmlns:a16="http://schemas.microsoft.com/office/drawing/2014/main" id="{4C8D7F5C-7885-5E44-982C-253065C726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93398" y="7557622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9" name="Oval 138">
                            <a:extLst>
                              <a:ext uri="{FF2B5EF4-FFF2-40B4-BE49-F238E27FC236}">
                                <a16:creationId xmlns:a16="http://schemas.microsoft.com/office/drawing/2014/main" id="{D61A76E9-CDD2-0D4D-B817-F0C145C947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0021" y="816763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40" name="Oval 139">
                            <a:extLst>
                              <a:ext uri="{FF2B5EF4-FFF2-40B4-BE49-F238E27FC236}">
                                <a16:creationId xmlns:a16="http://schemas.microsoft.com/office/drawing/2014/main" id="{28983D78-4CEE-FC44-A519-6C9D4CFBE2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7985" y="7761871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41" name="Oval 140">
                            <a:extLst>
                              <a:ext uri="{FF2B5EF4-FFF2-40B4-BE49-F238E27FC236}">
                                <a16:creationId xmlns:a16="http://schemas.microsoft.com/office/drawing/2014/main" id="{E9F608EC-ED97-CC44-9F63-0131B3DB86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26334" y="7973112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137" name="Oval 136">
                          <a:extLst>
                            <a:ext uri="{FF2B5EF4-FFF2-40B4-BE49-F238E27FC236}">
                              <a16:creationId xmlns:a16="http://schemas.microsoft.com/office/drawing/2014/main" id="{A991792C-E9E7-C84B-8071-A297161A92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4217" y="7328720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130" name="Group 4129">
                        <a:extLst>
                          <a:ext uri="{FF2B5EF4-FFF2-40B4-BE49-F238E27FC236}">
                            <a16:creationId xmlns:a16="http://schemas.microsoft.com/office/drawing/2014/main" id="{B0A2A474-1DE8-C543-B344-253010DEF2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04217" y="7150727"/>
                        <a:ext cx="4104113" cy="1106027"/>
                        <a:chOff x="1804217" y="7150727"/>
                        <a:chExt cx="4104113" cy="1106027"/>
                      </a:xfrm>
                    </p:grpSpPr>
                    <p:sp>
                      <p:nvSpPr>
                        <p:cNvPr id="135" name="Oval 134">
                          <a:extLst>
                            <a:ext uri="{FF2B5EF4-FFF2-40B4-BE49-F238E27FC236}">
                              <a16:creationId xmlns:a16="http://schemas.microsoft.com/office/drawing/2014/main" id="{F5F60EA8-340B-BE40-B5BF-4863AC5411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4217" y="7802854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3" name="Oval 142">
                          <a:extLst>
                            <a:ext uri="{FF2B5EF4-FFF2-40B4-BE49-F238E27FC236}">
                              <a16:creationId xmlns:a16="http://schemas.microsoft.com/office/drawing/2014/main" id="{B737AF77-E3F3-C44D-AA7D-B4F22BA830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99689" y="8184363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4" name="Oval 143">
                          <a:extLst>
                            <a:ext uri="{FF2B5EF4-FFF2-40B4-BE49-F238E27FC236}">
                              <a16:creationId xmlns:a16="http://schemas.microsoft.com/office/drawing/2014/main" id="{0009D4CA-BA6C-184C-B076-5F12CA5956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3904" y="7774449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5" name="Oval 144">
                          <a:extLst>
                            <a:ext uri="{FF2B5EF4-FFF2-40B4-BE49-F238E27FC236}">
                              <a16:creationId xmlns:a16="http://schemas.microsoft.com/office/drawing/2014/main" id="{B48F354B-A5E3-CB4D-AA63-0DF5F0CE18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37920" y="7579333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46" name="Oval 145">
                          <a:extLst>
                            <a:ext uri="{FF2B5EF4-FFF2-40B4-BE49-F238E27FC236}">
                              <a16:creationId xmlns:a16="http://schemas.microsoft.com/office/drawing/2014/main" id="{22076265-4BE1-5E4D-A1BE-C4C3606F65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5939" y="7150727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cxnSp>
                  <p:nvCxnSpPr>
                    <p:cNvPr id="4100" name="Straight Connector 4099">
                      <a:extLst>
                        <a:ext uri="{FF2B5EF4-FFF2-40B4-BE49-F238E27FC236}">
                          <a16:creationId xmlns:a16="http://schemas.microsoft.com/office/drawing/2014/main" id="{4E89C439-FBD1-0245-8F31-02BF9BEFFB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17988" y="5849471"/>
                      <a:ext cx="0" cy="2596118"/>
                    </a:xfrm>
                    <a:prstGeom prst="line">
                      <a:avLst/>
                    </a:prstGeom>
                    <a:ln w="44450">
                      <a:solidFill>
                        <a:schemeClr val="bg1">
                          <a:lumMod val="75000"/>
                        </a:schemeClr>
                      </a:solidFill>
                      <a:headEnd type="triangl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3" name="Group 4132">
                    <a:extLst>
                      <a:ext uri="{FF2B5EF4-FFF2-40B4-BE49-F238E27FC236}">
                        <a16:creationId xmlns:a16="http://schemas.microsoft.com/office/drawing/2014/main" id="{CDB272C6-6488-E14E-989F-606924761DC2}"/>
                      </a:ext>
                    </a:extLst>
                  </p:cNvPr>
                  <p:cNvGrpSpPr/>
                  <p:nvPr/>
                </p:nvGrpSpPr>
                <p:grpSpPr>
                  <a:xfrm>
                    <a:off x="195229" y="6100323"/>
                    <a:ext cx="574196" cy="2490817"/>
                    <a:chOff x="219457" y="6100323"/>
                    <a:chExt cx="574196" cy="2490817"/>
                  </a:xfrm>
                </p:grpSpPr>
                <p:sp>
                  <p:nvSpPr>
                    <p:cNvPr id="157" name="Rectangle 156">
                      <a:extLst>
                        <a:ext uri="{FF2B5EF4-FFF2-40B4-BE49-F238E27FC236}">
                          <a16:creationId xmlns:a16="http://schemas.microsoft.com/office/drawing/2014/main" id="{22157296-ACF3-3141-B3BE-6959A572BB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019" y="7826699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20%</a:t>
                      </a:r>
                    </a:p>
                  </p:txBody>
                </p:sp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FF462ADC-39DC-F945-8FC6-BC2809F5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7395105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40%</a:t>
                      </a:r>
                    </a:p>
                  </p:txBody>
                </p:sp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4DF433C0-D6FF-294D-8C3E-C39E8EB44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6963511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60%</a:t>
                      </a:r>
                    </a:p>
                  </p:txBody>
                </p:sp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712AB74C-D76F-D04D-90B2-751B595B9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6531917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80%</a:t>
                      </a:r>
                    </a:p>
                  </p:txBody>
                </p:sp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98A1EE2C-121C-F240-9CDF-9BA903B7D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457" y="6100323"/>
                      <a:ext cx="574196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100%</a:t>
                      </a:r>
                    </a:p>
                  </p:txBody>
                </p:sp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90553183-F46C-3F41-8816-07F1260A3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993" y="8258292"/>
                      <a:ext cx="394660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0%</a:t>
                      </a:r>
                    </a:p>
                  </p:txBody>
                </p:sp>
              </p:grpSp>
              <p:grpSp>
                <p:nvGrpSpPr>
                  <p:cNvPr id="4134" name="Group 4133">
                    <a:extLst>
                      <a:ext uri="{FF2B5EF4-FFF2-40B4-BE49-F238E27FC236}">
                        <a16:creationId xmlns:a16="http://schemas.microsoft.com/office/drawing/2014/main" id="{2144A72E-5629-B64B-B2A3-DD0E0832EC93}"/>
                      </a:ext>
                    </a:extLst>
                  </p:cNvPr>
                  <p:cNvGrpSpPr/>
                  <p:nvPr/>
                </p:nvGrpSpPr>
                <p:grpSpPr>
                  <a:xfrm>
                    <a:off x="689626" y="8472825"/>
                    <a:ext cx="5321010" cy="332848"/>
                    <a:chOff x="689626" y="8436489"/>
                    <a:chExt cx="5321010" cy="332848"/>
                  </a:xfrm>
                </p:grpSpPr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5CD79669-9705-9D41-90A3-2FFD9FE8A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941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9163E377-1910-E046-8373-1A384FF2F3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825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1F4E7B64-5AE4-DA43-B6DC-363C611E2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7571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C68802B0-CA80-8949-985D-7F260A138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688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4</a:t>
                      </a:r>
                    </a:p>
                  </p:txBody>
                </p:sp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883357B6-56D6-8F44-8254-327B35CFD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202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8B3DCD9-89F7-0548-8EB0-09FC08884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62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0</a:t>
                      </a:r>
                    </a:p>
                  </p:txBody>
                </p:sp>
              </p:grpSp>
            </p:grpSp>
            <p:grpSp>
              <p:nvGrpSpPr>
                <p:cNvPr id="4136" name="Group 4135">
                  <a:extLst>
                    <a:ext uri="{FF2B5EF4-FFF2-40B4-BE49-F238E27FC236}">
                      <a16:creationId xmlns:a16="http://schemas.microsoft.com/office/drawing/2014/main" id="{832157BC-C286-954D-94BF-964E0006EF5B}"/>
                    </a:ext>
                  </a:extLst>
                </p:cNvPr>
                <p:cNvGrpSpPr/>
                <p:nvPr/>
              </p:nvGrpSpPr>
              <p:grpSpPr>
                <a:xfrm>
                  <a:off x="1322343" y="5774721"/>
                  <a:ext cx="5791537" cy="302457"/>
                  <a:chOff x="528201" y="9336731"/>
                  <a:chExt cx="5791537" cy="302457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B9A7AC46-C888-C44A-9139-C878C17446A3}"/>
                      </a:ext>
                    </a:extLst>
                  </p:cNvPr>
                  <p:cNvSpPr/>
                  <p:nvPr/>
                </p:nvSpPr>
                <p:spPr>
                  <a:xfrm>
                    <a:off x="4199014" y="9336731"/>
                    <a:ext cx="72391" cy="7239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C133162D-C19F-6E4D-9110-FCC20898B85E}"/>
                      </a:ext>
                    </a:extLst>
                  </p:cNvPr>
                  <p:cNvSpPr/>
                  <p:nvPr/>
                </p:nvSpPr>
                <p:spPr>
                  <a:xfrm>
                    <a:off x="1905950" y="9336731"/>
                    <a:ext cx="72391" cy="72391"/>
                  </a:xfrm>
                  <a:prstGeom prst="ellipse">
                    <a:avLst/>
                  </a:prstGeom>
                  <a:solidFill>
                    <a:srgbClr val="3FAF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8DFF209C-CFF0-2549-B9C8-847E9DEBB52C}"/>
                      </a:ext>
                    </a:extLst>
                  </p:cNvPr>
                  <p:cNvSpPr/>
                  <p:nvPr/>
                </p:nvSpPr>
                <p:spPr>
                  <a:xfrm>
                    <a:off x="528201" y="9336731"/>
                    <a:ext cx="72391" cy="7239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5D2C5A01-2332-D640-BCE2-D57290485A25}"/>
                      </a:ext>
                    </a:extLst>
                  </p:cNvPr>
                  <p:cNvSpPr/>
                  <p:nvPr/>
                </p:nvSpPr>
                <p:spPr>
                  <a:xfrm>
                    <a:off x="625697" y="9338365"/>
                    <a:ext cx="5694041" cy="3008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Lato Light" panose="020F0302020204030203" pitchFamily="34" charset="77"/>
                        <a:cs typeface="Al Nile" pitchFamily="2" charset="-78"/>
                      </a:rPr>
                      <a:t>RELAXED 		MODERATELY ACTIVE 		VERY ACTIVE</a:t>
                    </a:r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endParaRPr>
                  </a:p>
                </p:txBody>
              </p: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9B0B2CB-4194-5E45-BE45-84896B603FE0}"/>
                    </a:ext>
                  </a:extLst>
                </p:cNvPr>
                <p:cNvGrpSpPr/>
                <p:nvPr/>
              </p:nvGrpSpPr>
              <p:grpSpPr>
                <a:xfrm>
                  <a:off x="277096" y="9597443"/>
                  <a:ext cx="6288138" cy="2261628"/>
                  <a:chOff x="277096" y="9597443"/>
                  <a:chExt cx="6288138" cy="2261628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E6AE508C-7D1C-1F4E-A38F-D89F690289FE}"/>
                      </a:ext>
                    </a:extLst>
                  </p:cNvPr>
                  <p:cNvGrpSpPr/>
                  <p:nvPr/>
                </p:nvGrpSpPr>
                <p:grpSpPr>
                  <a:xfrm>
                    <a:off x="277096" y="9597443"/>
                    <a:ext cx="6288138" cy="2261628"/>
                    <a:chOff x="429957" y="1610259"/>
                    <a:chExt cx="6288138" cy="2261628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DBE80DF4-003D-A84D-8697-D3BF88BA7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705" y="1613110"/>
                      <a:ext cx="6273390" cy="22587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</a:ln>
                    <a:effectLst>
                      <a:outerShdw blurRad="215900" dist="38100" dir="5400000" algn="t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CF2D0DB6-3041-9D45-A5FF-8251355AD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705" y="1610259"/>
                      <a:ext cx="6273390" cy="6931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C1728967-4DA5-C848-B529-72C8F82B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91" y="1630947"/>
                      <a:ext cx="2743200" cy="6784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SENSOR STATUS</a:t>
                      </a:r>
                    </a:p>
                  </p:txBody>
                </p: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BEF6B4AA-485E-B543-8BEE-5254598576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57" y="2303435"/>
                      <a:ext cx="6273390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Triangle 88">
                      <a:extLst>
                        <a:ext uri="{FF2B5EF4-FFF2-40B4-BE49-F238E27FC236}">
                          <a16:creationId xmlns:a16="http://schemas.microsoft.com/office/drawing/2014/main" id="{79DB4D38-7DF0-7C40-BFA4-647ED5633A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0800000">
                      <a:off x="6037048" y="1909322"/>
                      <a:ext cx="109091" cy="90000"/>
                    </a:xfrm>
                    <a:prstGeom prst="triangl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Cross 89">
                      <a:extLst>
                        <a:ext uri="{FF2B5EF4-FFF2-40B4-BE49-F238E27FC236}">
                          <a16:creationId xmlns:a16="http://schemas.microsoft.com/office/drawing/2014/main" id="{5975B861-0BDE-5240-BFCA-F89EAC7199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6322376" y="1895362"/>
                      <a:ext cx="131581" cy="131581"/>
                    </a:xfrm>
                    <a:prstGeom prst="plus">
                      <a:avLst>
                        <a:gd name="adj" fmla="val 33854"/>
                      </a:avLst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06" name="Picture 105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457B7A52-AE8D-4D4D-A37A-93856F344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30" t="46646" r="79985" b="43519"/>
                  <a:stretch/>
                </p:blipFill>
                <p:spPr>
                  <a:xfrm>
                    <a:off x="3520121" y="10393205"/>
                    <a:ext cx="1352181" cy="129143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50AB7F5D-2E71-C144-B8C3-B57F09314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48" t="20325" r="80376" b="70920"/>
                  <a:stretch/>
                </p:blipFill>
                <p:spPr>
                  <a:xfrm>
                    <a:off x="553239" y="10484030"/>
                    <a:ext cx="1225199" cy="114961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5CF8479C-6E89-2541-A2C5-D15255F82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011" t="33429" r="80526" b="56736"/>
                  <a:stretch/>
                </p:blipFill>
                <p:spPr>
                  <a:xfrm>
                    <a:off x="2107979" y="10442368"/>
                    <a:ext cx="1139148" cy="1291437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F45B0926-4178-F844-8EFF-B2412CFB1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49" t="60545" r="80175" b="29393"/>
                  <a:stretch/>
                </p:blipFill>
                <p:spPr>
                  <a:xfrm>
                    <a:off x="5135551" y="10429137"/>
                    <a:ext cx="1225199" cy="13212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351CCF-0324-4040-8014-4E72BEDDBA72}"/>
                </a:ext>
              </a:extLst>
            </p:cNvPr>
            <p:cNvSpPr/>
            <p:nvPr/>
          </p:nvSpPr>
          <p:spPr>
            <a:xfrm>
              <a:off x="5248790" y="2615707"/>
              <a:ext cx="2743200" cy="6784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NECK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BACK</a:t>
              </a: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cs typeface="Al Nile" pitchFamily="2" charset="-78"/>
              </a:endParaRP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cs typeface="Al Nile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93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5" r="244"/>
          <a:stretch/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5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</TotalTime>
  <Words>44</Words>
  <Application>Microsoft Macintosh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Prabal Gupta</cp:lastModifiedBy>
  <cp:revision>30</cp:revision>
  <dcterms:created xsi:type="dcterms:W3CDTF">2019-04-28T15:41:12Z</dcterms:created>
  <dcterms:modified xsi:type="dcterms:W3CDTF">2019-04-30T23:47:53Z</dcterms:modified>
</cp:coreProperties>
</file>